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87" r:id="rId5"/>
    <p:sldId id="304" r:id="rId6"/>
    <p:sldId id="302" r:id="rId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606E"/>
    <a:srgbClr val="0D3047"/>
    <a:srgbClr val="0B2B41"/>
    <a:srgbClr val="114263"/>
    <a:srgbClr val="401918"/>
    <a:srgbClr val="731F1C"/>
    <a:srgbClr val="AB678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703" autoAdjust="0"/>
  </p:normalViewPr>
  <p:slideViewPr>
    <p:cSldViewPr snapToGrid="0">
      <p:cViewPr varScale="1">
        <p:scale>
          <a:sx n="69" d="100"/>
          <a:sy n="69" d="100"/>
        </p:scale>
        <p:origin x="484" y="44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47B31C2-59E7-4BEC-9309-88DE1BBF4F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6358C-C126-4948-831F-BD8172C262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586E-08B7-4E7A-BD0E-75E4275DEF2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28991B-8FE8-4293-8AE8-70BF9DDF76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71E272-922A-494D-87BC-F45F15A457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6C3F1-D478-4AAB-B058-1452B09A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42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90E6B-2375-42B3-BA83-7F44C8E1C6C3}" type="datetimeFigureOut">
              <a:rPr lang="ru-RU" noProof="0" smtClean="0"/>
              <a:t>27.04.2023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355CF-5D5D-41CD-BB5B-B10450C0CCA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7498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8448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0" name="Номер слайда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5" name="Номер слайда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 dirty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Объект 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Текст 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Объект 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Объект 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бъект_2 (вертикальный 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2" name="Объект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5150" y="319489"/>
            <a:ext cx="6394678" cy="966685"/>
          </a:xfrm>
        </p:spPr>
        <p:txBody>
          <a:bodyPr rtlCol="0"/>
          <a:lstStyle/>
          <a:p>
            <a:pPr algn="ctr"/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муниципальное бюджетное учреждение дополнительного образования «Центр внешкольной работы «Крылатый» городского округа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Самара</a:t>
            </a: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576E978-A841-4A4F-B153-CC369D9391D3}"/>
              </a:ext>
            </a:extLst>
          </p:cNvPr>
          <p:cNvSpPr/>
          <p:nvPr/>
        </p:nvSpPr>
        <p:spPr>
          <a:xfrm>
            <a:off x="8725359" y="0"/>
            <a:ext cx="3466641" cy="68580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" r="3705"/>
          <a:stretch>
            <a:fillRect/>
          </a:stretch>
        </p:blipFill>
        <p:spPr>
          <a:xfrm>
            <a:off x="85059" y="153467"/>
            <a:ext cx="2575151" cy="252649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061" y="0"/>
            <a:ext cx="3417939" cy="685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 txBox="1">
            <a:spLocks/>
          </p:cNvSpPr>
          <p:nvPr/>
        </p:nvSpPr>
        <p:spPr>
          <a:xfrm>
            <a:off x="-144379" y="2180805"/>
            <a:ext cx="9114207" cy="45562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1" dirty="0">
                <a:solidFill>
                  <a:schemeClr val="accent4">
                    <a:lumMod val="50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</a:pPr>
            <a:r>
              <a:rPr lang="ru-RU" dirty="0"/>
              <a:t>Проект-лаборатория 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«</a:t>
            </a:r>
            <a:r>
              <a:rPr lang="ru-RU" dirty="0"/>
              <a:t>Развивающие практики в театральной педагогике</a:t>
            </a:r>
            <a:r>
              <a:rPr lang="ru-RU" dirty="0" smtClean="0"/>
              <a:t>»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 </a:t>
            </a:r>
            <a:r>
              <a:rPr lang="ru-RU" sz="2400" dirty="0"/>
              <a:t>в рамках реализации 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Стратегии </a:t>
            </a:r>
            <a:r>
              <a:rPr lang="ru-RU" sz="2400" dirty="0"/>
              <a:t>комплексного развития городского округа Самара на период до 2025 года</a:t>
            </a:r>
          </a:p>
          <a:p>
            <a:r>
              <a:rPr lang="ru-RU" dirty="0" smtClean="0"/>
              <a:t>«</a:t>
            </a:r>
            <a:r>
              <a:rPr lang="ru-RU" dirty="0"/>
              <a:t>«Работа с репертуаром детского театрального коллектива в рамках </a:t>
            </a:r>
            <a:r>
              <a:rPr lang="ru-RU" dirty="0" smtClean="0"/>
              <a:t>реализации </a:t>
            </a:r>
            <a:r>
              <a:rPr lang="ru-RU" dirty="0"/>
              <a:t>Федерального проекта «Школьная классика»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14 апреля </a:t>
            </a:r>
            <a:r>
              <a:rPr lang="ru-RU" dirty="0" smtClean="0"/>
              <a:t>2023 год</a:t>
            </a:r>
            <a:endParaRPr lang="ru-RU" dirty="0"/>
          </a:p>
        </p:txBody>
      </p:sp>
      <p:sp>
        <p:nvSpPr>
          <p:cNvPr id="10" name="Подзаголовок 11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 txBox="1">
            <a:spLocks/>
          </p:cNvSpPr>
          <p:nvPr/>
        </p:nvSpPr>
        <p:spPr>
          <a:xfrm>
            <a:off x="0" y="6237933"/>
            <a:ext cx="8438146" cy="6176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>
                <a:solidFill>
                  <a:srgbClr val="B2606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accent1"/>
                </a:solidFill>
              </a:rPr>
              <a:t>Стратегический </a:t>
            </a:r>
            <a:r>
              <a:rPr lang="ru-RU" sz="2400" b="1" dirty="0" smtClean="0">
                <a:solidFill>
                  <a:schemeClr val="accent1"/>
                </a:solidFill>
              </a:rPr>
              <a:t>проект «Мой город – мой дом»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240633" y="1267326"/>
            <a:ext cx="5274800" cy="4537911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Работа </a:t>
            </a:r>
            <a:r>
              <a:rPr lang="ru-RU" sz="3000" b="1" i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в предлагаемых обстоятельствах</a:t>
            </a:r>
          </a:p>
          <a:p>
            <a:pPr lvl="0"/>
            <a:r>
              <a:rPr lang="ru-RU" sz="3000" b="1" i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Рождение слова на сцене</a:t>
            </a:r>
          </a:p>
          <a:p>
            <a:pPr lvl="0"/>
            <a:r>
              <a:rPr lang="ru-RU" sz="3000" b="1" i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Действенность речи</a:t>
            </a:r>
          </a:p>
          <a:p>
            <a:pPr lvl="0"/>
            <a:r>
              <a:rPr lang="ru-RU" sz="3000" b="1" i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Подбор репертуара с учётом возрастных особенностей обучающихся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i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В программе встречи: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 r="17546"/>
          <a:stretch>
            <a:fillRect/>
          </a:stretch>
        </p:blipFill>
        <p:spPr>
          <a:xfrm>
            <a:off x="5515432" y="0"/>
            <a:ext cx="6676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3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0421" y="3806037"/>
            <a:ext cx="11373853" cy="2819352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Ждём вас в сообществе нашей площадки!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https://vk.com/event218381221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" r="3705"/>
          <a:stretch>
            <a:fillRect/>
          </a:stretch>
        </p:blipFill>
        <p:spPr>
          <a:xfrm>
            <a:off x="320569" y="218926"/>
            <a:ext cx="3609748" cy="35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26_TF00475556" id="{B4555943-04F2-4CB3-8390-D6F0D45A095E}" vid="{1A981C8E-D58C-4027-BEFE-8329C07BCAC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49A191-EC8C-4AA6-9C64-D32B5F047436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sharepoint/v3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fb0879af-3eba-417a-a55a-ffe6dcd6ca77"/>
    <ds:schemaRef ds:uri="6dc4bcd6-49db-4c07-9060-8acfc67cef9f"/>
  </ds:schemaRefs>
</ds:datastoreItem>
</file>

<file path=customXml/itemProps3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</Template>
  <TotalTime>0</TotalTime>
  <Words>79</Words>
  <Application>Microsoft Office PowerPoint</Application>
  <PresentationFormat>Широкоэкранный</PresentationFormat>
  <Paragraphs>15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Candara</vt:lpstr>
      <vt:lpstr>Corbel</vt:lpstr>
      <vt:lpstr>Тема Office</vt:lpstr>
      <vt:lpstr>муниципальное бюджетное учреждение дополнительного образования «Центр внешкольной работы «Крылатый» городского округа Самара</vt:lpstr>
      <vt:lpstr>В программе встречи:</vt:lpstr>
      <vt:lpstr>Ждём вас в сообществе нашей площадки!  https://vk.com/event218381221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2022-11-09T08:54:39Z</dcterms:created>
  <dcterms:modified xsi:type="dcterms:W3CDTF">2023-04-27T15:40:27Z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