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4" d="100"/>
          <a:sy n="54" d="100"/>
        </p:scale>
        <p:origin x="79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56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7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14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1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6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56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2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1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0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8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C61DE-D633-4298-9E90-57BD11FFC82C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53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08221" cy="669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32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2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8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34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75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30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33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77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07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68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0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02814" cy="675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92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3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690" cy="668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1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34345" cy="676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2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8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5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7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0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274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Крылатый ПК</cp:lastModifiedBy>
  <cp:revision>1</cp:revision>
  <dcterms:created xsi:type="dcterms:W3CDTF">2022-07-06T11:57:57Z</dcterms:created>
  <dcterms:modified xsi:type="dcterms:W3CDTF">2022-07-15T10:16:43Z</dcterms:modified>
</cp:coreProperties>
</file>