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54" d="100"/>
          <a:sy n="54" d="100"/>
        </p:scale>
        <p:origin x="79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C61DE-D633-4298-9E90-57BD11FFC82C}" type="datetimeFigureOut">
              <a:rPr lang="ru-RU" smtClean="0"/>
              <a:t>15.07.2022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AD3C3-D4D1-49BD-B2CD-AB42341E7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774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C61DE-D633-4298-9E90-57BD11FFC82C}" type="datetimeFigureOut">
              <a:rPr lang="ru-RU" smtClean="0"/>
              <a:t>15.07.2022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AD3C3-D4D1-49BD-B2CD-AB42341E7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563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C61DE-D633-4298-9E90-57BD11FFC82C}" type="datetimeFigureOut">
              <a:rPr lang="ru-RU" smtClean="0"/>
              <a:t>15.07.2022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AD3C3-D4D1-49BD-B2CD-AB42341E7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5170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C61DE-D633-4298-9E90-57BD11FFC82C}" type="datetimeFigureOut">
              <a:rPr lang="ru-RU" smtClean="0"/>
              <a:t>15.07.2022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AD3C3-D4D1-49BD-B2CD-AB42341E7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7145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C61DE-D633-4298-9E90-57BD11FFC82C}" type="datetimeFigureOut">
              <a:rPr lang="ru-RU" smtClean="0"/>
              <a:t>15.07.2022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AD3C3-D4D1-49BD-B2CD-AB42341E7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614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C61DE-D633-4298-9E90-57BD11FFC82C}" type="datetimeFigureOut">
              <a:rPr lang="ru-RU" smtClean="0"/>
              <a:t>15.07.2022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AD3C3-D4D1-49BD-B2CD-AB42341E7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165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C61DE-D633-4298-9E90-57BD11FFC82C}" type="datetimeFigureOut">
              <a:rPr lang="ru-RU" smtClean="0"/>
              <a:t>15.07.2022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AD3C3-D4D1-49BD-B2CD-AB42341E7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569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C61DE-D633-4298-9E90-57BD11FFC82C}" type="datetimeFigureOut">
              <a:rPr lang="ru-RU" smtClean="0"/>
              <a:t>15.07.2022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AD3C3-D4D1-49BD-B2CD-AB42341E7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6027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C61DE-D633-4298-9E90-57BD11FFC82C}" type="datetimeFigureOut">
              <a:rPr lang="ru-RU" smtClean="0"/>
              <a:t>15.07.2022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AD3C3-D4D1-49BD-B2CD-AB42341E7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211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C61DE-D633-4298-9E90-57BD11FFC82C}" type="datetimeFigureOut">
              <a:rPr lang="ru-RU" smtClean="0"/>
              <a:t>15.07.2022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AD3C3-D4D1-49BD-B2CD-AB42341E7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0709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C61DE-D633-4298-9E90-57BD11FFC82C}" type="datetimeFigureOut">
              <a:rPr lang="ru-RU" smtClean="0"/>
              <a:t>15.07.2022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AD3C3-D4D1-49BD-B2CD-AB42341E7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2780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0C61DE-D633-4298-9E90-57BD11FFC82C}" type="datetimeFigureOut">
              <a:rPr lang="ru-RU" smtClean="0"/>
              <a:t>15.07.2022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3AD3C3-D4D1-49BD-B2CD-AB42341E7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535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1908221" cy="6698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0328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2323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8878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5341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7758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7309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9335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2778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0075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9684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906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002814" cy="675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3927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33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876690" cy="6680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4102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034345" cy="6769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220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0813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3568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4735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1071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2274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Крылатый ПК</cp:lastModifiedBy>
  <cp:revision>1</cp:revision>
  <dcterms:created xsi:type="dcterms:W3CDTF">2022-07-06T11:57:57Z</dcterms:created>
  <dcterms:modified xsi:type="dcterms:W3CDTF">2022-07-15T10:16:43Z</dcterms:modified>
</cp:coreProperties>
</file>